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F7DB33D-93D8-41E6-A098-C6EF677D08A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F6421CB-5775-4637-BD63-3EA31101D5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26308AB-A1BB-488F-A204-1D2B6D6CEAD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9592FFD-ECF4-4096-9102-C6A4EF3970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86753D56-BB2A-4B4B-9962-4006B5D2A2E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1FBCFCC0-8BBD-41DE-8D53-002FE0305E8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98629E8-3251-45BD-B3DD-93437209A0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20092F8-63B2-496B-BCE4-ED3D9039980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A040C4F7-40B8-4E1C-ADA7-341029B949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A77A5C7F-B687-4AA9-827A-72AFC4DF6B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B3540244-5FB3-46AA-A057-9C2FBC85A1E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6000" spc="-1" strike="noStrike">
                <a:solidFill>
                  <a:schemeClr val="dk1"/>
                </a:solidFill>
                <a:latin typeface="Aptos Display"/>
              </a:rPr>
              <a:t>Mastertitelformat </a:t>
            </a:r>
            <a:r>
              <a:rPr b="0" lang="de-DE" sz="6000" spc="-1" strike="noStrike">
                <a:solidFill>
                  <a:schemeClr val="dk1"/>
                </a:solidFill>
                <a:latin typeface="Aptos Display"/>
              </a:rPr>
              <a:t>bearbeiten</a:t>
            </a:r>
            <a:endParaRPr b="0" lang="de-DE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E524775-0D3C-464E-91BB-27BB473EB66B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Format des Gliederungstextes durch Klicken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Zweite Gliederungsebene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Dritte Gliederungsebene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Gliederungsebene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Fünfte Gliederungsebene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Sechste Gliederungsebene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Siebte Gliederungsebene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BB0C54-0178-474A-872A-84E4EC1DBC14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988F93-9677-4C5E-9AEF-558DA3836C38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5F61DC6-6FA3-49B6-84A7-73A612384EB6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60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Mastertextformat bearbeiten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59CD342-B1CF-46EA-ADB1-1C481E91F68E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E3D424-B7A7-4078-97B4-6EECD740AF8A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F0FCD3D-BC17-45D4-8198-DE606B0B9D08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C0D38D-7A2A-4594-A9B2-23D920E4414F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0CDDCA0-06F8-4F7F-A619-E1481E3897A5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32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Aptos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Aptos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Aptos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e-DE" sz="16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550269-26E9-4F27-BDE5-A85DA7BA5381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3200" spc="-1" strike="noStrike">
                <a:solidFill>
                  <a:schemeClr val="dk1"/>
                </a:solidFill>
                <a:latin typeface="Aptos Display"/>
              </a:rPr>
              <a:t>Mastertitelformat bearbeiten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Format des Gliederungstextes durch Klicken bearbeiten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Zweite Gliederungsebene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Dritte Gliederungsebene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Vierte Gliederungsebene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Fünfte Gliederungsebene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Sechste Gliederungsebene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Aptos"/>
              </a:rPr>
              <a:t>Siebte Gliederungsebene</a:t>
            </a:r>
            <a:endParaRPr b="0" lang="de-DE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e-DE" sz="1600" spc="-1" strike="noStrike">
                <a:solidFill>
                  <a:schemeClr val="dk1"/>
                </a:solidFill>
                <a:latin typeface="Aptos"/>
              </a:rPr>
              <a:t>Mastertextformat bearbeiten</a:t>
            </a:r>
            <a:endParaRPr b="0" lang="de-DE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&lt;Datum/Uhrzeit&gt;</a:t>
            </a:r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C42721-9C6B-4AC0-9485-CDE3FA27C665}" type="slidenum">
              <a:rPr b="0" lang="de-DE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bfdb8c-a6f6-42e7-a44e-85ffc002fb7c" xsi:nil="true"/>
    <lcf76f155ced4ddcb4097134ff3c332f xmlns="c85a2cbf-7ea7-43de-a0c9-98a5bafc4aac">
      <Terms xmlns="http://schemas.microsoft.com/office/infopath/2007/PartnerControls"/>
    </lcf76f155ced4ddcb4097134ff3c332f>
    <Comments xmlns="c85a2cbf-7ea7-43de-a0c9-98a5bafc4aa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58FF74A9F2FD4F85E3DCBB4EA6075F" ma:contentTypeVersion="17" ma:contentTypeDescription="Ein neues Dokument erstellen." ma:contentTypeScope="" ma:versionID="eb4148143b33a85e1889c47598b639b1">
  <xsd:schema xmlns:xsd="http://www.w3.org/2001/XMLSchema" xmlns:xs="http://www.w3.org/2001/XMLSchema" xmlns:p="http://schemas.microsoft.com/office/2006/metadata/properties" xmlns:ns2="c85a2cbf-7ea7-43de-a0c9-98a5bafc4aac" xmlns:ns3="80bfdb8c-a6f6-42e7-a44e-85ffc002fb7c" targetNamespace="http://schemas.microsoft.com/office/2006/metadata/properties" ma:root="true" ma:fieldsID="a6596023de8a83c45fecca6b73eb18d5" ns2:_="" ns3:_="">
    <xsd:import namespace="c85a2cbf-7ea7-43de-a0c9-98a5bafc4aac"/>
    <xsd:import namespace="80bfdb8c-a6f6-42e7-a44e-85ffc002fb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a2cbf-7ea7-43de-a0c9-98a5bafc4a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97eca936-9117-4461-ac48-800f49d77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mments" ma:index="24" nillable="true" ma:displayName="Comments" ma:description="Design muss neu gemacht werden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fdb8c-a6f6-42e7-a44e-85ffc002fb7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5081a2d-7a53-4d1a-b397-dedc1b1876c8}" ma:internalName="TaxCatchAll" ma:showField="CatchAllData" ma:web="80bfdb8c-a6f6-42e7-a44e-85ffc002fb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6D223E-E215-4707-A5C1-FBB8025C3007}">
  <ds:schemaRefs>
    <ds:schemaRef ds:uri="80bfdb8c-a6f6-42e7-a44e-85ffc002fb7c"/>
    <ds:schemaRef ds:uri="c85a2cbf-7ea7-43de-a0c9-98a5bafc4aac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D020729-8E53-4000-AC9B-565E04BA3470}"/>
</file>

<file path=customXml/itemProps3.xml><?xml version="1.0" encoding="utf-8"?>
<ds:datastoreItem xmlns:ds="http://schemas.openxmlformats.org/officeDocument/2006/customXml" ds:itemID="{B9229710-BCF3-4AA1-B569-FAEDD3A47B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LibreOffice/24.2.7.2$Linux_X86_64 LibreOffice_project/420$Build-2</Application>
  <AppVersion>15.0000</AppVersion>
  <Words>233</Words>
  <Paragraphs>27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2025-09-09T11:19:40Z</dcterms:created>
  <dc:creator>Dean Ruddock</dc:creator>
  <dc:description/>
  <dc:language>de-DE</dc:language>
  <cp:lastModifiedBy/>
  <dcterms:modified xsi:type="dcterms:W3CDTF">2026-03-16T12:38:21Z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0x0101000E58FF74A9F2FD4F85E3DCBB4EA6075F</vt:lpwstr>
  </property>
  <property fmtid="{D5CDD505-2E9C-101B-9397-08002B2CF9AE}" pid="3" name="MediaServiceImageTags">
    <vt:lpwstr/>
  </property>
  <property fmtid="{D5CDD505-2E9C-101B-9397-08002B2CF9AE}" pid="4" name="PresentationFormat">
    <vt:lpwstr>Breitbild</vt:lpwstr>
  </property>
  <property fmtid="{D5CDD505-2E9C-101B-9397-08002B2CF9AE}" pid="5" name="Slides">
    <vt:i4>7</vt:i4>
  </property>
</Properties>
</file>